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606" r:id="rId3"/>
    <p:sldId id="535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0990"/>
  </p:normalViewPr>
  <p:slideViewPr>
    <p:cSldViewPr>
      <p:cViewPr varScale="1">
        <p:scale>
          <a:sx n="74" d="100"/>
          <a:sy n="74" d="100"/>
        </p:scale>
        <p:origin x="9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03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08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93524"/>
            <a:ext cx="1166813" cy="430887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TRADITIONS &amp; CULTURE</a:t>
            </a:r>
            <a:endParaRPr lang="en-US" sz="11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708773"/>
            <a:ext cx="1165225" cy="600164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DUCKS ARE “EGG”-CITING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685690"/>
            <a:ext cx="1166813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NAME THAT DUCK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DUCK ANATOMY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 DAY ON THE DUCK FARM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793412"/>
            <a:ext cx="1166812" cy="430887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100" b="1" kern="10" dirty="0" smtClean="0">
                <a:solidFill>
                  <a:schemeClr val="bg1"/>
                </a:solidFill>
                <a:latin typeface="Arial Black"/>
              </a:rPr>
              <a:t>DUCK POTPOURRI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062335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country of origin of the </a:t>
            </a: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duck?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China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788613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methods did the Coast Salish use to preserve duck for times of scarcity?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Drying, smoking and salting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did Indigenous People of Canada use duck bones for?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They fashioned beads, awls, and arrowheads.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339778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did Indigenous People of Canada often hunt ducks as food, during the spring and summer molting seasons?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Because this was when the birds were temporarily unable to fly.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755275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common Chinese-style cooked duck dish often made during Chinese New Year? 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Peking duck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what season do ducks typically lay eggs?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Spring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are duck and chicken egg sizes different?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Duck eggs are much larger and have more egg white in them.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 bakers prefer duck eggs over chicken eggs?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339777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higher 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fat content in the yolks and higher protein in the whites make cakes, muffins, quick breads, and other baked goods richer and fluffier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1170773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</a:t>
            </a: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hat mechanical device is often used on a farm for hatching eggs?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Incubator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many eggs can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ducks lay annually?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140-210 eggs per year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male ducks called?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Drakes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339777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name of the type of large, white-feathered duck, often used for meat production </a:t>
            </a: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called?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stage in their life cycle do ducks need to be kept in a warm environment?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Ducklings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47444"/>
            <a:ext cx="75660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Ducks are called these type of birds because they are normally found in places where there is water like ponds, streams, and rivers. 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Waterfowl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47444"/>
            <a:ext cx="75660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Smaller and gamier tasting, what is the wild species of duck that the domesticated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duck originally descended from?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TRADITIONS &amp; CULTURE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Mallard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Which part of the duck is used to make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warm coats 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and blankets?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Feathers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(and down)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339777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part of the duck helps them to easily swim and propel themselves along the surface of </a:t>
            </a:r>
            <a:r>
              <a:rPr lang="en-US" altLang="en-US" sz="5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water.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Webbed feet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name of the natural insulation that ducklings are covered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Down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top of a duck’s head called?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Crown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616776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Typically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orange colored on a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duck, what is the part of the duck helps them filter food out of the water? 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</a:t>
            </a: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UCKS ARE “EGG”-CITING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Bill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happens to the sawdust after it has been used in a duck pen?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is used as manure.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Why are ducklings in pens often sprayed with water?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prevent dehydration.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On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farm, what are some environmental factors that must be continuously monitored? 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Temperature, water and feed levels.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are ducks on a farm protected from outside contaminants?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1170773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Using biosecurity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measures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e.g. farmers using protective clothing</a:t>
            </a:r>
            <a:r>
              <a:rPr lang="en-US" altLang="en-US" sz="4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). </a:t>
            </a:r>
            <a:endParaRPr lang="en-US" alt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something that not permitted by law to  include in duck feed?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NAME THAT DUCK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Hormones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the most famous duck in North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America?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Donal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 Duck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some economic uses for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ducks?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524443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Pekin ducks are used for eggs, meat, and for their down feathers.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many female ducks are matched to each drake?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Each drake is matched with 5-8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females.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339777"/>
            <a:ext cx="75660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Most wild ducks fly south for the winter, but what are they doing in the north in the first place? </a:t>
            </a:r>
            <a:endParaRPr lang="en-US" altLang="en-US" sz="5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Nesting and mating.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Which family of organisms do ducks belong to?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DUCK ANATOMY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Anatidae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which also includes swan and geese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your favourite dish prepared with duck meat or eggs?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Answers will vary.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DAY ON THE DUCK FARM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DUCK POTPOURRI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1032</Words>
  <Application>Microsoft Office PowerPoint</Application>
  <PresentationFormat>On-screen Show (4:3)</PresentationFormat>
  <Paragraphs>131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Education Specialist</cp:lastModifiedBy>
  <cp:revision>111</cp:revision>
  <dcterms:created xsi:type="dcterms:W3CDTF">1999-10-07T17:16:48Z</dcterms:created>
  <dcterms:modified xsi:type="dcterms:W3CDTF">2021-01-06T22:38:50Z</dcterms:modified>
  <cp:category>Game Shows</cp:category>
</cp:coreProperties>
</file>